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5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9B848C-E2F3-FA1A-683F-58023D2CE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2CA7BC-D962-712C-578B-D5FD27A3D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1DCA4E-E57A-D98A-A563-1B0633F0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DB9312-BB2C-2A8D-6A27-0B4834CD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15692-6EEA-754B-CB80-0971606B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4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AB700-6881-38A2-C329-9308F4A7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4F26AB-7F2B-5B29-5369-6A7D90A2A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BBDC1D-8F7D-5C35-F25B-3F90E963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8FA8DB-14DD-3735-9073-C74EB769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7F774-0C4E-DCB6-40D1-62F36D25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6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F1D022-FE2C-64B8-3560-A3BD26F7E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5FC7B9-1A7A-EA92-1D6B-D5526E5E3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2FA13-B957-9792-ACFA-F29EB2C8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1C6A9-4A3E-FA60-C0E4-F8A7E337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7CD55B-3329-0417-A972-9155DE0D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3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DB57-793A-049A-C63F-4A12DB20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51FA95-4A41-7ADB-5050-FEF43416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6A2B94-0F40-B510-8FAE-BB358BF2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D668C4-B2C4-BD71-F215-F6092779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EF8966-E328-ABAF-1AB8-68C9C9E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7E0B7-5238-2172-FB36-C0F6A85B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4B7676-6455-2AFC-3ECC-D9DA5850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656543-3F56-D90D-D43C-18B8BB1B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926623-C168-7DB7-C270-5D6F457B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61D839-E51D-05EC-EF08-A3099009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EFD2F-BBD5-EC00-27DA-D71D2EA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BA8CB-97FA-ABB1-F2FC-0D4221211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9F85CF-92B8-3D52-5869-E26733553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B089A3-AF67-43FF-B937-28AFECC7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3C129-F16F-49BD-7E49-AD1C11DA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2A5DDC-0EC2-F720-43B0-8418F9B9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52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BEAA4-A361-DC98-5679-40D74E57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490520-BD4E-A145-37A1-855F6CC5D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B06F6-67CF-8A33-030F-1193F6E77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D920FD-B583-87B2-9FFA-B75B70509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D83339-D3A7-AA0C-0FA4-CD74AB097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2185DC-EE36-FFDB-B815-695DCB82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42609D-8031-4F1B-038E-EE7D770A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03D6E-A557-D209-308C-42358A43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2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9CDC3-5D63-EA14-037F-F31FC9D8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841FF5-18A1-CB10-6A73-DB7161F3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95FFEF-1BED-F37E-087E-93590D71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A8302D-CEFE-AA4A-75A4-B31EF178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EFD95D-7985-3916-21E1-69305693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426F67-7146-DC1F-C473-BC24304E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702BA-32D7-E210-E44E-EB78A633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6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EC98F-6D44-F796-C401-8D0B3E6A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9817B6-4541-0F65-D23A-7B0FCA42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DFFE4-C0D9-816F-C655-E67CC4712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783DDA-3F72-8689-9168-58072695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E1EDE3-9A29-DD65-EB03-CFB4756E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4682C5-D098-362F-7403-1EE7341C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5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96A4D-796D-4A0C-D83A-200468C6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7D6131-7E7B-054A-69B4-C2611DACE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9DD2CD-78BA-AA65-6306-B3A8A6CFD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58812E-54E9-330B-41E5-7FC608E5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582CAE-C9AB-9E70-7997-2226D684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9C8B7B-C3C4-AF2D-D8A9-B9F1266E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4C0063-B18E-9028-98B8-155AD3BD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A2148D-BB72-C492-8FE9-40CBC20D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334E97-091D-C5A8-CF3F-B6BE956A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3513-9374-4E18-942F-317D7469B384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471EB1-09BF-5ED4-6CBA-003D65641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2BDAD-3D5C-467F-7BB2-61198E285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42FA4F-2101-2627-5BA6-A4A60702F5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C42DE-1E2C-32CA-129E-2E6D293A3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E49AE6-F54F-22F6-ED9E-9A98F4405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70E987-033B-5A10-DF2C-DAC739EF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6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蕴璋 郭</dc:creator>
  <cp:lastModifiedBy>蕴璋 郭</cp:lastModifiedBy>
  <cp:revision>4</cp:revision>
  <dcterms:created xsi:type="dcterms:W3CDTF">2025-07-24T09:50:19Z</dcterms:created>
  <dcterms:modified xsi:type="dcterms:W3CDTF">2025-08-28T17:17:33Z</dcterms:modified>
</cp:coreProperties>
</file>